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Engaging Students Through Active Learning Techniques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https://www.structural-learning.com/post/engaging-students-through-active-learning-techniques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