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Nature vs Nurture in Education: What Teachers Need to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https://www.structural-learning.com/post/nature-vs-nurture-education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