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Reflective Practice for Teachers: Models and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https://www.structural-learning.com/post/reflective-practice-for-teachers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