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Autism vs Asperger's in the Classroom: What Teachers Need in 2026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https://www.structural-learning.com/post/autism-vs-aspergers-syndrome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