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Cold Calling in the Classroom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https://www.structural-learning.com/post/cold-calling-classroom-teachers-guide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