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Individual Support Plans: A Teacher's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https://www.structural-learning.com/post/individual-support-plans-teachers-guide-new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