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Blank Level Questions: A Complete Teacher’s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https://www.structural-learning.com/post/blank-level-questions-complete-teachers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