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Teaching History: Evidence-Based Strategies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https://www.structural-learning.com/post/teaching-history-strategies-guide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