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ADHD in the Classroom: 12 Strategies That Actually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https://www.structural-learning.com/post/adhd-strategies-cognitive-science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