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AI in Lesson Planning: Saving Time Without Sacrificing [2026]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https://www.structural-learning.com/post/ai-in-lesson-planning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