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504 Accommodations: A Teacher’s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https://www.structural-learning.com/post/504-accommodations-teachers-guide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