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Global Developmental Delay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https://www.structural-learning.com/post/developmental-global-delay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