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Theory of Change in Education: Planning School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https://www.structural-learning.com/post/theory-of-change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