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Characteristics of Effective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https://www.structural-learning.com/post/characteristics-effective-learning-complete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