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GROW Model for Coaching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https://www.structural-learning.com/post/grow-model-for-coaching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