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Big Five Personality Traits: The OCEAN Model Explained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https://www.structural-learning.com/post/five-factors-of-personality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