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Creating an AI Policy for Schools [2026]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https://www.structural-learning.com/post/creating-ai-policy-schools-2025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