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Productive Failure in Education: What Teachers Need to Know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https://www.structural-learning.com/post/productive-failure-education-teachers-need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