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17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8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Retrieval Grids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https://www.structural-learning.com/post/retrieval-grids-teachers-guide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