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How to Write an IEP When the Student Has Made No Progress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https://www.structural-learning.com/post/iep-no-progress-annual-review-guide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