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Cultural Capital in Education: Understanding and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https://www.structural-learning.com/post/cultural-capital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