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CAT4 Tests: A Teacher's Guide to Cognitive Abilities Testing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https://www.structural-learning.com/post/cat4-tests-teachers-guide-cognitive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