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Introspection in Psychology: Self-Examination 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https://www.structural-learning.com/post/introspection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