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IB: Service as 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https://www.structural-learning.com/post/ib-service-as-action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