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1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Revision Techniques That Work: Evidence-Based Strategies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https://www.structural-learning.com/post/revision-techniques-a-teachers-guide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