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Writing Effective Learning Objectives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https://www.structural-learning.com/post/learning-objectives-a-teachers-guide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