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Generation Effect: Why Creating Information Beats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https://www.structural-learning.com/post/generation-effect-active-learning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