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Special Educational Needs: The Complete SENCO Toolkit (2026)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https://www.structural-learning.com/post/special-educational-needs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