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Nurture Groups: A Complete Guide for Teachers and SENCOs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https://www.structural-learning.com/post/nurture-groups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