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Introvert vs Extrovert: How Personality Affects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https://www.structural-learning.com/post/introvert-vs-extrovert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