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Functional Behaviour Assessment and Behaviour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https://www.structural-learning.com/post/fba-bip-functional-behavior-assessment-teacher-guide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