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Personality Types in the Classroom: Understanding How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https://www.structural-learning.com/post/personality-types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