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Word Aware: The Complete Guide to the STAR Approach for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https://www.structural-learning.com/post/word-aware-complete-guide-star-approach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