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Play-Based Learning: Theory, Evidence, and Practical Strategies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https://www.structural-learning.com/post/play-based-learning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