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Task Avoidance Is Not a Behaviour Problem: The Cognitive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https://www.structural-learning.com/post/task-avoidance-cognitive-shutdown-not-behaviour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