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Visual Organizers: The Key to Unlocking Understanding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https://www.structural-learning.com/post/visual-organizers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