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EBSA and School Refusal: A SENCO's Complete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https://www.structural-learning.com/post/ebsa-school-refusal-senco-guide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