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17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SMART IEP Goals: A Practical Writing Guide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https://www.structural-learning.com/post/smart-iep-goals-writing-guide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