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Fountas and Pinnell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https://www.structural-learning.com/post/fountas-and-pinnell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