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1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73152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2377440"/>
            <a:ext cx="1479296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FFFFFF"/>
                </a:solidFill>
                <a:latin typeface="Open Sans"/>
              </a:rPr>
              <a:t>MTSS and RTI: A Teacher's Guide to Tiered Support</a:t>
            </a:r>
          </a:p>
        </p:txBody>
      </p:sp>
      <p:sp>
        <p:nvSpPr>
          <p:cNvPr id="4" name="Rectangle 3"/>
          <p:cNvSpPr/>
          <p:nvPr/>
        </p:nvSpPr>
        <p:spPr>
          <a:xfrm>
            <a:off x="6756400" y="429768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4572000"/>
            <a:ext cx="1479296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FFFFFF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91440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560320"/>
            <a:ext cx="14427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FFFFFF"/>
                </a:solidFill>
                <a:latin typeface="Open Sans"/>
              </a:rPr>
              <a:t>Read the full guide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474720"/>
            <a:ext cx="14427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F1C206"/>
                </a:solidFill>
                <a:latin typeface="Open Sans"/>
              </a:rPr>
              <a:t>https://www.structural-learning.com/post/mtss-rti-teachers-guide-tiered-support</a:t>
            </a:r>
          </a:p>
        </p:txBody>
      </p:sp>
      <p:sp>
        <p:nvSpPr>
          <p:cNvPr id="5" name="Rectangle 4"/>
          <p:cNvSpPr/>
          <p:nvPr/>
        </p:nvSpPr>
        <p:spPr>
          <a:xfrm>
            <a:off x="6756400" y="333756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