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SEND-Friendly Learning Environments: A Classroom Audit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https://www.structural-learning.com/post/send-friendly-learning-environments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