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16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7" r:id="rId17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2877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tructural-learning-logo-classroom-cle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720" y="731520"/>
            <a:ext cx="1965960" cy="1097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0" y="2377440"/>
            <a:ext cx="1479296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FFFFFF"/>
                </a:solidFill>
                <a:latin typeface="Open Sans"/>
              </a:rPr>
              <a:t>Learning Styles: Do They Work? What Research Shows</a:t>
            </a:r>
          </a:p>
        </p:txBody>
      </p:sp>
      <p:sp>
        <p:nvSpPr>
          <p:cNvPr id="4" name="Rectangle 3"/>
          <p:cNvSpPr/>
          <p:nvPr/>
        </p:nvSpPr>
        <p:spPr>
          <a:xfrm>
            <a:off x="6756400" y="4297680"/>
            <a:ext cx="274320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731520" y="4572000"/>
            <a:ext cx="14792960" cy="54864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FFFFFF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2877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tructural-learning-logo-classroom-cle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720" y="914400"/>
            <a:ext cx="1965960" cy="1097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2560320"/>
            <a:ext cx="14427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FFFFFF"/>
                </a:solidFill>
                <a:latin typeface="Open Sans"/>
              </a:rPr>
              <a:t>Read the full guide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3474720"/>
            <a:ext cx="14427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F1C206"/>
                </a:solidFill>
                <a:latin typeface="Open Sans"/>
              </a:rPr>
              <a:t>https://www.structural-learning.com/post/learning-styles</a:t>
            </a:r>
          </a:p>
        </p:txBody>
      </p:sp>
      <p:sp>
        <p:nvSpPr>
          <p:cNvPr id="5" name="Rectangle 4"/>
          <p:cNvSpPr/>
          <p:nvPr/>
        </p:nvSpPr>
        <p:spPr>
          <a:xfrm>
            <a:off x="6756400" y="3337560"/>
            <a:ext cx="274320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