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 Moderate Learning Difficulties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https://www.structural-learning.com/post/moderate-learning-difficulties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