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Cognitive Load in the Resource Room: Applying Sweller's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https://www.structural-learning.com/post/cognitive-load-resource-room-special-education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