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ChatGPT for Teachers: A Practical Classroom Guide [2026]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https://www.structural-learning.com/post/chatgpt-teachers-practical-classroom-guide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