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Tests for Dyspraxia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https://www.structural-learning.com/post/tests-for-dyspraxia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