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Conditional Knowledge: When and Why to Use Strategies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https://www.structural-learning.com/post/conditional-knowledge-teaching-when-strategy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