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Interdisciplinary Learning: Strategies for Cross-Curricular Teaching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https://www.structural-learning.com/post/interdisciplinary-learning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