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Sounds~Write: A Teacher's Guide to Linguistic Phonics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https://www.structural-learning.com/post/soundswrite-teachers-guide-linguistic-phonics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