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The Boxall Profile: Assessing Social and Emotional Development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https://www.structural-learning.com/post/boxall-profile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